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32918400" cy="43891200"/>
  <p:notesSz cx="6858000" cy="9144000"/>
  <p:embeddedFontLst>
    <p:embeddedFont>
      <p:font typeface="Open Sans" panose="020B0606030504020204" pitchFamily="34" charset="0"/>
      <p:regular r:id="rId3"/>
    </p:embeddedFont>
    <p:embeddedFont>
      <p:font typeface="Calibri Light" panose="020F0302020204030204" pitchFamily="34" charset="0"/>
      <p:regular r:id="rId4"/>
      <p:italic r:id="rId5"/>
    </p:embeddedFont>
    <p:embeddedFont>
      <p:font typeface="Megrim" panose="02000603000000000000" pitchFamily="2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1428" y="-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5" Type="http://schemas.microsoft.com/office/2015/10/relationships/revisionInfo" Target="revisionInfo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74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39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55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44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4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9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3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3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7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30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181D8-49D1-484B-9E49-B39BEDFA3B9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F1737-8E26-4C04-AF2B-DFAD7090A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9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716FEE-61EF-4BCE-ADCA-D3B7FE11887B}"/>
              </a:ext>
            </a:extLst>
          </p:cNvPr>
          <p:cNvSpPr/>
          <p:nvPr/>
        </p:nvSpPr>
        <p:spPr>
          <a:xfrm>
            <a:off x="0" y="0"/>
            <a:ext cx="32918400" cy="5656313"/>
          </a:xfrm>
          <a:prstGeom prst="rect">
            <a:avLst/>
          </a:prstGeom>
          <a:blipFill dpi="0" rotWithShape="1">
            <a:blip r:embed="rId2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0" dirty="0">
                <a:latin typeface="Megrim" panose="02000603000000000000" pitchFamily="2" charset="0"/>
              </a:rPr>
              <a:t>Project TABL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CD99A-02F6-4357-B802-21284817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63"/>
          <a:stretch/>
        </p:blipFill>
        <p:spPr>
          <a:xfrm>
            <a:off x="20820433" y="23420409"/>
            <a:ext cx="7732446" cy="41815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5AD034-532A-4775-AF77-72BBC5D927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63"/>
          <a:stretch/>
        </p:blipFill>
        <p:spPr>
          <a:xfrm>
            <a:off x="20820432" y="30164107"/>
            <a:ext cx="7732447" cy="4181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06AEF0-A052-4F95-AB11-63B1D2793A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"/>
          <a:stretch/>
        </p:blipFill>
        <p:spPr>
          <a:xfrm>
            <a:off x="20820432" y="16682846"/>
            <a:ext cx="7732446" cy="4175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49492-7C31-4CAE-8381-37A71BDB3D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863"/>
          <a:stretch/>
        </p:blipFill>
        <p:spPr>
          <a:xfrm>
            <a:off x="20820433" y="37810236"/>
            <a:ext cx="7732446" cy="41815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333A6D-7618-44DE-9B0A-729F1FD1F19A}"/>
              </a:ext>
            </a:extLst>
          </p:cNvPr>
          <p:cNvSpPr txBox="1"/>
          <p:nvPr/>
        </p:nvSpPr>
        <p:spPr>
          <a:xfrm>
            <a:off x="2151527" y="7780662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Description</a:t>
            </a:r>
          </a:p>
        </p:txBody>
      </p:sp>
      <p:pic>
        <p:nvPicPr>
          <p:cNvPr id="9" name="Picture 8" descr="A person on a computer&#10;&#10;Description generated with very high confidence">
            <a:extLst>
              <a:ext uri="{FF2B5EF4-FFF2-40B4-BE49-F238E27FC236}">
                <a16:creationId xmlns:a16="http://schemas.microsoft.com/office/drawing/2014/main" id="{36BE6DFD-2D36-48B7-96DE-C9DA7D1273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8460" y="39163583"/>
            <a:ext cx="2899940" cy="16312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D05C1A-BB6D-4D67-9404-8E9E5B91BB2D}"/>
              </a:ext>
            </a:extLst>
          </p:cNvPr>
          <p:cNvSpPr txBox="1"/>
          <p:nvPr/>
        </p:nvSpPr>
        <p:spPr>
          <a:xfrm>
            <a:off x="0" y="5928091"/>
            <a:ext cx="329184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Devin Johnson – Jacob Stilwell – Vincent Waters – Mason Wray</a:t>
            </a:r>
          </a:p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CS 309 – Fall 2017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444FCB-7895-4B1B-BB64-48C0435F0F5D}"/>
              </a:ext>
            </a:extLst>
          </p:cNvPr>
          <p:cNvSpPr txBox="1"/>
          <p:nvPr/>
        </p:nvSpPr>
        <p:spPr>
          <a:xfrm>
            <a:off x="2151529" y="14458806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Interfaces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D6E7B1-92B5-4B6B-9760-3255DEB2D655}"/>
              </a:ext>
            </a:extLst>
          </p:cNvPr>
          <p:cNvSpPr txBox="1"/>
          <p:nvPr/>
        </p:nvSpPr>
        <p:spPr>
          <a:xfrm>
            <a:off x="2151528" y="16923412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Block Diagram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6769E8-D104-4B87-9825-F44247ED2E5E}"/>
              </a:ext>
            </a:extLst>
          </p:cNvPr>
          <p:cNvSpPr txBox="1"/>
          <p:nvPr/>
        </p:nvSpPr>
        <p:spPr>
          <a:xfrm>
            <a:off x="2151527" y="20473565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 Decisions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B48146-A7CF-4212-84EB-F5A5C8D1AF64}"/>
              </a:ext>
            </a:extLst>
          </p:cNvPr>
          <p:cNvSpPr txBox="1"/>
          <p:nvPr/>
        </p:nvSpPr>
        <p:spPr>
          <a:xfrm>
            <a:off x="2151527" y="22823389"/>
            <a:ext cx="1242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Teamwork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6D5E6C-4E92-42C4-A7D0-C6E6D1185B0D}"/>
              </a:ext>
            </a:extLst>
          </p:cNvPr>
          <p:cNvSpPr txBox="1"/>
          <p:nvPr/>
        </p:nvSpPr>
        <p:spPr>
          <a:xfrm>
            <a:off x="2151527" y="8980991"/>
            <a:ext cx="1430767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Project TABL is a project management and workforce optimization tool. It is intended to manage and track the completion of project of any size, across multiple platforms.</a:t>
            </a:r>
          </a:p>
          <a:p>
            <a:endParaRPr lang="en-US" sz="2800" dirty="0"/>
          </a:p>
          <a:p>
            <a:r>
              <a:rPr lang="en-US" sz="2800" dirty="0"/>
              <a:t>Key Features Include: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Multi-platform support, as well as a web client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Integrated team messaging functionality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Intuitive tree view for </a:t>
            </a:r>
            <a:r>
              <a:rPr lang="en-US" sz="2800"/>
              <a:t>task management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64721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80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Open Sans</vt:lpstr>
      <vt:lpstr>Calibri Light</vt:lpstr>
      <vt:lpstr>Megrim</vt:lpstr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 Wray</dc:creator>
  <cp:lastModifiedBy>Mason Wray</cp:lastModifiedBy>
  <cp:revision>18</cp:revision>
  <dcterms:created xsi:type="dcterms:W3CDTF">2017-12-04T06:17:14Z</dcterms:created>
  <dcterms:modified xsi:type="dcterms:W3CDTF">2017-12-06T22:10:43Z</dcterms:modified>
</cp:coreProperties>
</file>

<file path=docProps/thumbnail.jpeg>
</file>